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x="121932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carlos di sarli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FFFFFF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Milongas con Fernando Fernandez y Julio Diaz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80000" y="5580000"/>
            <a:ext cx="265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Chau Pinela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Chau Pinela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Chau Pinela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Chau Pinela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Chau Pinela</a:t>
            </a:r>
            <a:r>
              <a:rPr sz="3000">
                <a:solidFill>
                  <a:srgbClr val="FFFFFF"/>
                </a:solidFill>
                <a:latin typeface="Cooper Black"/>
              </a:rPr>
              <a:t>   (1930)</a:t>
            </a:r>
          </a:p>
          <a:p>
            <a:r>
              <a:rPr sz="1800" i="1">
                <a:solidFill>
                  <a:srgbClr val="FFFFFF"/>
                </a:solidFill>
                <a:latin typeface="Cooper Black"/>
              </a:rPr>
              <a:t>Musica: Humberto Castiglioni - Letra: Humberto Castiglioni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La estancia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La estancia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La estancia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La estancia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La estancia</a:t>
            </a:r>
            <a:r>
              <a:rPr sz="3000">
                <a:solidFill>
                  <a:srgbClr val="FFFFFF"/>
                </a:solidFill>
                <a:latin typeface="Cooper Black"/>
              </a:rPr>
              <a:t>   (1930)</a:t>
            </a:r>
          </a:p>
          <a:p>
            <a:r>
              <a:rPr sz="1800" i="1">
                <a:solidFill>
                  <a:srgbClr val="FFFFFF"/>
                </a:solidFill>
                <a:latin typeface="Cooper Black"/>
              </a:rPr>
              <a:t>Musica: Pintín Castellanos - Letra: Pintín Castellanos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Flora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Flora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Flora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Flora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Flora</a:t>
            </a:r>
            <a:r>
              <a:rPr sz="3000">
                <a:solidFill>
                  <a:srgbClr val="FFFFFF"/>
                </a:solidFill>
                <a:latin typeface="Cooper Black"/>
              </a:rPr>
              <a:t>   (1930)</a:t>
            </a:r>
          </a:p>
          <a:p>
            <a:r>
              <a:rPr sz="1800" i="1">
                <a:solidFill>
                  <a:srgbClr val="FFFFFF"/>
                </a:solidFill>
                <a:latin typeface="Cooper Black"/>
              </a:rPr>
              <a:t>Musica: Augusto Berto - Letra: Jean De Kelsar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Giulia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Barcelona</a:t>
            </a:r>
            <a:r>
              <a:rPr sz="5000">
                <a:solidFill>
                  <a:srgbClr val="FFFFFF"/>
                </a:solidFill>
                <a:latin typeface="Cooper Black"/>
              </a:rPr>
              <a:t>   (2010)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adolfo carabelli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Adolfo Carabelli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Adolfo Carabelli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Adolfo Carabelli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Adolfo Carabelli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FFFFFF"/>
                </a:solidFill>
                <a:latin typeface="Cooper Black"/>
              </a:rPr>
              <a:t>Orquesta de Adolfo Carabelli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Milongas con Fernando Fernandez y Julio Diaz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80000" y="5580000"/>
            <a:ext cx="265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Volvé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Volvé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Volvé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Volvé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Volvé</a:t>
            </a:r>
            <a:r>
              <a:rPr sz="3000">
                <a:solidFill>
                  <a:srgbClr val="FFFFFF"/>
                </a:solidFill>
                <a:latin typeface="Cooper Black"/>
              </a:rPr>
              <a:t>   (1932)</a:t>
            </a:r>
          </a:p>
          <a:p>
            <a:r>
              <a:rPr sz="1800" i="1">
                <a:solidFill>
                  <a:srgbClr val="FFFFFF"/>
                </a:solidFill>
                <a:latin typeface="Cooper Black"/>
              </a:rPr>
              <a:t>Musica: Edgardo Donato - Letra: Luis Bayón Herrera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Alma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Alma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Alma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Alma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Alma</a:t>
            </a:r>
            <a:r>
              <a:rPr sz="3000">
                <a:solidFill>
                  <a:srgbClr val="FFFFFF"/>
                </a:solidFill>
                <a:latin typeface="Cooper Black"/>
              </a:rPr>
              <a:t>   (1932)</a:t>
            </a:r>
          </a:p>
          <a:p>
            <a:r>
              <a:rPr sz="1800" i="1">
                <a:solidFill>
                  <a:srgbClr val="FFFFFF"/>
                </a:solidFill>
                <a:latin typeface="Cooper Black"/>
              </a:rPr>
              <a:t>Musica: Federico Scorticati - Letra: Juan Sarcione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Cantando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Cantando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Cantando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Cantando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Cantando</a:t>
            </a:r>
            <a:r>
              <a:rPr sz="3000">
                <a:solidFill>
                  <a:srgbClr val="FFFFFF"/>
                </a:solidFill>
                <a:latin typeface="Cooper Black"/>
              </a:rPr>
              <a:t>   (1931)</a:t>
            </a:r>
          </a:p>
          <a:p>
            <a:r>
              <a:rPr sz="1800" i="1">
                <a:solidFill>
                  <a:srgbClr val="FFFFFF"/>
                </a:solidFill>
                <a:latin typeface="Cooper Black"/>
              </a:rPr>
              <a:t>Musica: Mercedes Simone - Letra: Mercedes Simone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600" b="1">
                <a:solidFill>
                  <a:srgbClr val="FFFFFF"/>
                </a:solidFill>
                <a:latin typeface="Cooper Black"/>
              </a:rPr>
              <a:t>Habanot Nechama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So Far (להיות)</a:t>
            </a:r>
            <a:r>
              <a:rPr sz="5000">
                <a:solidFill>
                  <a:srgbClr val="FFFFFF"/>
                </a:solidFill>
                <a:latin typeface="Cooper Black"/>
              </a:rPr>
              <a:t>   (2007)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ricardo tanturi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FFFFFF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Milongas con Fernando Fernandez y Julio Diaz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80000" y="5580000"/>
            <a:ext cx="265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 romance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 romance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 romance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 romance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Mi romance</a:t>
            </a:r>
            <a:r>
              <a:rPr sz="300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  <a:latin typeface="Cooper Black"/>
              </a:rPr>
              <a:t>Musica: José Raúl Iglesias - Letra: Juan Bautista Gatti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Recuerdo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Recuerdo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Recuerdo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Recuerdo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Recuerdo</a:t>
            </a:r>
            <a:r>
              <a:rPr sz="300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  <a:latin typeface="Cooper Black"/>
              </a:rPr>
              <a:t>Musica: Alfredo Pelaia - Letra: Alfredo Pelaia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La serenata (Mi amor)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La serenata (Mi amor)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La serenata (Mi amor)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La serenata (Mi amor)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La serenata (Mi amor)</a:t>
            </a:r>
            <a:r>
              <a:rPr sz="300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  <a:latin typeface="Cooper Black"/>
              </a:rPr>
              <a:t>Musica: Vicente Salerno - Letra: Samuel Aguayo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>
                <a:solidFill>
                  <a:srgbClr val="FFFFFF"/>
                </a:solidFill>
                <a:latin typeface="Cooper Black"/>
              </a:rPr>
              <a:t>Joan Jett and the Blackhearts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1">
                <a:solidFill>
                  <a:srgbClr val="FFFFFF"/>
                </a:solidFill>
                <a:latin typeface="Cooper Black"/>
              </a:rPr>
              <a:t>I Love Rock 'N Roll</a:t>
            </a:r>
            <a:r>
              <a:rPr sz="4100">
                <a:solidFill>
                  <a:srgbClr val="FFFFFF"/>
                </a:solidFill>
                <a:latin typeface="Cooper Black"/>
              </a:rPr>
              <a:t>   (2010)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iguel calo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FFFFFF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Milongas con Fernando Fernandez y Julio Diaz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80000" y="5580000"/>
            <a:ext cx="265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Jamás retornarás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Jamás retornarás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Jamás retornarás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Jamás retornarás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Jamás retornarás</a:t>
            </a:r>
            <a:r>
              <a:rPr sz="3000">
                <a:solidFill>
                  <a:srgbClr val="FFFFFF"/>
                </a:solidFill>
                <a:latin typeface="Cooper Black"/>
              </a:rPr>
              <a:t>   (1942)</a:t>
            </a:r>
          </a:p>
          <a:p>
            <a:r>
              <a:rPr sz="1800" i="1">
                <a:solidFill>
                  <a:srgbClr val="FFFFFF"/>
                </a:solidFill>
                <a:latin typeface="Cooper Black"/>
              </a:rPr>
              <a:t>Musica: Osmar Maderna y Miguel Caló - Letra: Osmar Maderna y Miguel Caló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Margarita Gauthier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Margarita Gauthier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Margarita Gauthier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Margarita Gauthier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Margarita Gauthier</a:t>
            </a:r>
            <a:r>
              <a:rPr sz="3000">
                <a:solidFill>
                  <a:srgbClr val="FFFFFF"/>
                </a:solidFill>
                <a:latin typeface="Cooper Black"/>
              </a:rPr>
              <a:t>   (1942)</a:t>
            </a:r>
          </a:p>
          <a:p>
            <a:r>
              <a:rPr sz="1800" i="1">
                <a:solidFill>
                  <a:srgbClr val="FFFFFF"/>
                </a:solidFill>
                <a:latin typeface="Cooper Black"/>
              </a:rPr>
              <a:t>Musica: Joaquín Mora - Letra: Julio Jorge Nelson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La noche que te fuiste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La noche que te fuiste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La noche que te fuiste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La noche que te fuiste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La noche que te fuiste</a:t>
            </a:r>
            <a:r>
              <a:rPr sz="3000">
                <a:solidFill>
                  <a:srgbClr val="FFFFFF"/>
                </a:solidFill>
                <a:latin typeface="Cooper Black"/>
              </a:rPr>
              <a:t>   (1945)</a:t>
            </a:r>
          </a:p>
          <a:p>
            <a:r>
              <a:rPr sz="1800" i="1">
                <a:solidFill>
                  <a:srgbClr val="FFFFFF"/>
                </a:solidFill>
                <a:latin typeface="Cooper Black"/>
              </a:rPr>
              <a:t>Musica: Osmar Maderna - Letra: José María Contursi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200" b="1">
                <a:solidFill>
                  <a:srgbClr val="FFFFFF"/>
                </a:solidFill>
                <a:latin typeface="Cooper Black"/>
              </a:rPr>
              <a:t>Louise Attaque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1">
                <a:solidFill>
                  <a:srgbClr val="FFFFFF"/>
                </a:solidFill>
                <a:latin typeface="Cooper Black"/>
              </a:rPr>
              <a:t>J'T'Emmène Au Vent</a:t>
            </a:r>
            <a:r>
              <a:rPr sz="4200">
                <a:solidFill>
                  <a:srgbClr val="FFFFFF"/>
                </a:solidFill>
                <a:latin typeface="Cooper Black"/>
              </a:rPr>
              <a:t>   (1997)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rodolfo biagi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FFFFFF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Milongas con Fernando Fernandez y Julio Diaz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80000" y="5580000"/>
            <a:ext cx="265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Yuyo verde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Yuyo verde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Yuyo verde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Yuyo verde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Yuyo verde</a:t>
            </a:r>
            <a:r>
              <a:rPr sz="3000">
                <a:solidFill>
                  <a:srgbClr val="FFFFFF"/>
                </a:solidFill>
                <a:latin typeface="Cooper Black"/>
              </a:rPr>
              <a:t>   (1945)</a:t>
            </a:r>
          </a:p>
          <a:p>
            <a:r>
              <a:rPr sz="1800" i="1">
                <a:solidFill>
                  <a:srgbClr val="FFFFFF"/>
                </a:solidFill>
                <a:latin typeface="Cooper Black"/>
              </a:rPr>
              <a:t>Musica: Domingo Federico - Letra: Homero Expósito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Ahora no me conocés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Ahora no me conocés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Ahora no me conocés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Ahora no me conocés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Ahora no me conocés</a:t>
            </a:r>
            <a:r>
              <a:rPr sz="300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  <a:latin typeface="Cooper Black"/>
              </a:rPr>
              <a:t>Musica: Armando Baliotti - Letra: Carlos Giampetruzzi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Quiero verte una vez más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Quiero verte una vez más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Quiero verte una vez más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Quiero verte una vez más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Quiero verte una vez más</a:t>
            </a:r>
            <a:r>
              <a:rPr sz="3000">
                <a:solidFill>
                  <a:srgbClr val="FFFFFF"/>
                </a:solidFill>
                <a:latin typeface="Cooper Black"/>
              </a:rPr>
              <a:t>   (1940)</a:t>
            </a:r>
          </a:p>
          <a:p>
            <a:r>
              <a:rPr sz="1800" i="1">
                <a:solidFill>
                  <a:srgbClr val="FFFFFF"/>
                </a:solidFill>
                <a:latin typeface="Cooper Black"/>
              </a:rPr>
              <a:t>Musica: Mario Canaro - Letra: José María Contursi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D4vd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Here With Me</a:t>
            </a:r>
            <a:r>
              <a:rPr sz="5000">
                <a:solidFill>
                  <a:srgbClr val="FFFFFF"/>
                </a:solidFill>
                <a:latin typeface="Cooper Black"/>
              </a:rPr>
              <a:t>   (2023)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anibal troilo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FFFFFF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Milongas con Fernando Fernandez y Julio Diaz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80000" y="5580000"/>
            <a:ext cx="265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Toda mi vida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Toda mi vida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Toda mi vida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Toda mi vida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Toda mi vida</a:t>
            </a:r>
            <a:r>
              <a:rPr sz="300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  <a:latin typeface="Cooper Black"/>
              </a:rPr>
              <a:t>Musica: Aníbal Troilo - Letra: José María Contursi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Tinta roja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Tinta roja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Tinta roja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Tinta roja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Tinta roja</a:t>
            </a:r>
            <a:r>
              <a:rPr sz="300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  <a:latin typeface="Cooper Black"/>
              </a:rPr>
              <a:t>Musica: Sebastián Piana - Letra: Cátulo Castillo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Te aconsejo que me olvides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Te aconsejo que me olvides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Te aconsejo que me olvides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Te aconsejo que me olvides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Te aconsejo que me olvides</a:t>
            </a:r>
            <a:r>
              <a:rPr sz="300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  <a:latin typeface="Cooper Black"/>
              </a:rPr>
              <a:t>Musica: Pedro Maffia - Letra: Jorge Curi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Em Beihold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Too Precious</a:t>
            </a:r>
            <a:r>
              <a:rPr sz="5000">
                <a:solidFill>
                  <a:srgbClr val="FFFFFF"/>
                </a:solidFill>
                <a:latin typeface="Cooper Black"/>
              </a:rPr>
              <a:t>   (2022)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BoyWithUke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Toxic</a:t>
            </a:r>
            <a:r>
              <a:rPr sz="5000">
                <a:solidFill>
                  <a:srgbClr val="FFFFFF"/>
                </a:solidFill>
                <a:latin typeface="Cooper Black"/>
              </a:rPr>
              <a:t>   (2021)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francisco lomuto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FFFFFF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Milongas con Fernando Fernandez y Julio Diaz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80000" y="5580000"/>
            <a:ext cx="265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No hay tierra como la mia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No hay tierra como la mia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No hay tierra como la mia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No hay tierra como la mia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No hay tierra como la mia</a:t>
            </a:r>
            <a:r>
              <a:rPr sz="3000">
                <a:solidFill>
                  <a:srgbClr val="FFFFFF"/>
                </a:solidFill>
                <a:latin typeface="Cooper Black"/>
              </a:rPr>
              <a:t>   (1939)</a:t>
            </a:r>
          </a:p>
          <a:p>
            <a:r>
              <a:rPr sz="1800" i="1">
                <a:solidFill>
                  <a:srgbClr val="FFFFFF"/>
                </a:solidFill>
                <a:latin typeface="Cooper Black"/>
              </a:rPr>
              <a:t>Musica: Charlo - Letra: Enrique Cadícamo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Parque Patricios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Parque Patricios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Parque Patricios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Parque Patricios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Parque Patricios</a:t>
            </a:r>
            <a:r>
              <a:rPr sz="300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  <a:latin typeface="Cooper Black"/>
              </a:rPr>
              <a:t>Musica: Francisco Laino y Antonio Radicci - Letra: Francisco Laino y Antonio Radicci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Que tiempo aquel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Que tiempo aquel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Que tiempo aquel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Que tiempo aquel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Que tiempo aquel</a:t>
            </a:r>
            <a:r>
              <a:rPr sz="3000">
                <a:solidFill>
                  <a:srgbClr val="FFFFFF"/>
                </a:solidFill>
                <a:latin typeface="Cooper Black"/>
              </a:rPr>
              <a:t>   (1938)</a:t>
            </a:r>
          </a:p>
          <a:p>
            <a:r>
              <a:rPr sz="1800" i="1">
                <a:solidFill>
                  <a:srgbClr val="FFFFFF"/>
                </a:solidFill>
                <a:latin typeface="Cooper Black"/>
              </a:rPr>
              <a:t>Musica: Francisco Lomuto - Letra: Celedonio Flores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Ska-P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Señor Matanza</a:t>
            </a:r>
            <a:r>
              <a:rPr sz="5000">
                <a:solidFill>
                  <a:srgbClr val="FFFFFF"/>
                </a:solidFill>
                <a:latin typeface="Cooper Black"/>
              </a:rPr>
              <a:t>   (2001)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osvaldo pugliese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FFFFFF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Milongas con Fernando Fernandez y Julio Diaz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80000" y="5580000"/>
            <a:ext cx="265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El sueño del pibe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El sueño del pibe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El sueño del pibe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El sueño del pibe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El sueño del pibe</a:t>
            </a:r>
            <a:r>
              <a:rPr sz="3000">
                <a:solidFill>
                  <a:srgbClr val="FFFFFF"/>
                </a:solidFill>
                <a:latin typeface="Cooper Black"/>
              </a:rPr>
              <a:t>   (1945)</a:t>
            </a:r>
          </a:p>
          <a:p>
            <a:r>
              <a:rPr sz="1800" i="1">
                <a:solidFill>
                  <a:srgbClr val="FFFFFF"/>
                </a:solidFill>
                <a:latin typeface="Cooper Black"/>
              </a:rPr>
              <a:t>Musica: Juan Puey - Letra: Reinaldo Yiso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Farol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Farol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Farol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Farol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Farol</a:t>
            </a:r>
            <a:r>
              <a:rPr sz="3000">
                <a:solidFill>
                  <a:srgbClr val="FFFFFF"/>
                </a:solidFill>
                <a:latin typeface="Cooper Black"/>
              </a:rPr>
              <a:t>   (1943)</a:t>
            </a:r>
          </a:p>
          <a:p>
            <a:r>
              <a:rPr sz="1800" i="1">
                <a:solidFill>
                  <a:srgbClr val="FFFFFF"/>
                </a:solidFill>
                <a:latin typeface="Cooper Black"/>
              </a:rPr>
              <a:t>Musica: Virgilio Expósito - Letra: Homero Expósito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Corrientes y Esmeralda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Corrientes y Esmeralda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Corrientes y Esmeralda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Corrientes y Esmeralda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Corrientes y Esmeralda</a:t>
            </a:r>
            <a:r>
              <a:rPr sz="3000">
                <a:solidFill>
                  <a:srgbClr val="FFFFFF"/>
                </a:solidFill>
                <a:latin typeface="Cooper Black"/>
              </a:rPr>
              <a:t>   (1944)</a:t>
            </a:r>
          </a:p>
          <a:p>
            <a:r>
              <a:rPr sz="1800" i="1">
                <a:solidFill>
                  <a:srgbClr val="FFFFFF"/>
                </a:solidFill>
                <a:latin typeface="Cooper Black"/>
              </a:rPr>
              <a:t>Musica: Francisco Pracánico - Letra: Celedonio Flores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Ismaël Lô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Tajabone</a:t>
            </a:r>
            <a:r>
              <a:rPr sz="5000">
                <a:solidFill>
                  <a:srgbClr val="FFFFFF"/>
                </a:solidFill>
                <a:latin typeface="Cooper Black"/>
              </a:rPr>
              <a:t>   (1996)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ricardo tanturi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FFFFFF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Milongas con Fernando Fernandez y Julio Diaz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80000" y="5580000"/>
            <a:ext cx="265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Una noche de garufa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Una noche de garufa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Una noche de garufa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Una noche de garufa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Una noche de garufa</a:t>
            </a:r>
            <a:r>
              <a:rPr sz="300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  <a:latin typeface="Cooper Black"/>
              </a:rPr>
              <a:t>Musica: Eduardo Arolas - Letra: Gabriel Clausi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Argañaraz (Aquellas farras)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Argañaraz (Aquellas farras)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Argañaraz (Aquellas farras)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Argañaraz (Aquellas farras)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Argañaraz (Aquellas farras)</a:t>
            </a:r>
            <a:r>
              <a:rPr sz="3000">
                <a:solidFill>
                  <a:srgbClr val="FFFFFF"/>
                </a:solidFill>
                <a:latin typeface="Cooper Black"/>
              </a:rPr>
              <a:t>   (1940)</a:t>
            </a:r>
          </a:p>
          <a:p>
            <a:r>
              <a:rPr sz="1800" i="1">
                <a:solidFill>
                  <a:srgbClr val="FFFFFF"/>
                </a:solidFill>
                <a:latin typeface="Cooper Black"/>
              </a:rPr>
              <a:t>Musica: Roberto Firpo - Letra: Enrique Cadícamo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Comparsa criolla (Comme il faut)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Comparsa criolla (Comme il faut)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Comparsa criolla (Comme il faut)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Comparsa criolla (Comme il faut)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Comparsa criolla (Comme il faut)</a:t>
            </a:r>
            <a:r>
              <a:rPr sz="300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  <a:latin typeface="Cooper Black"/>
              </a:rPr>
              <a:t>Musica: Rafael Iriarte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Ashe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1">
                <a:solidFill>
                  <a:srgbClr val="FFFFFF"/>
                </a:solidFill>
                <a:latin typeface="Cooper Black"/>
              </a:rPr>
              <a:t>Moral Of The Story</a:t>
            </a:r>
            <a:r>
              <a:rPr sz="4200">
                <a:solidFill>
                  <a:srgbClr val="FFFFFF"/>
                </a:solidFill>
                <a:latin typeface="Cooper Black"/>
              </a:rPr>
              <a:t>   (2020)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jose garci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José Garcia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José Garcia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José Garcia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José Garcia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FFFFFF"/>
                </a:solidFill>
                <a:latin typeface="Cooper Black"/>
              </a:rPr>
              <a:t>Orquesta de José Garcia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Milongas con Fernando Fernandez y Julio Diaz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80000" y="5580000"/>
            <a:ext cx="265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Calla bandoneon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Calla bandoneon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Calla bandoneon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Calla bandoneon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Calla bandoneon</a:t>
            </a:r>
            <a:r>
              <a:rPr sz="3000">
                <a:solidFill>
                  <a:srgbClr val="FFFFFF"/>
                </a:solidFill>
                <a:latin typeface="Cooper Black"/>
              </a:rPr>
              <a:t>   (1944)</a:t>
            </a:r>
          </a:p>
          <a:p>
            <a:r>
              <a:rPr sz="1800" i="1">
                <a:solidFill>
                  <a:srgbClr val="FFFFFF"/>
                </a:solidFill>
                <a:latin typeface="Cooper Black"/>
              </a:rPr>
              <a:t>Musica: Carlos Lázzari - Letra: Oscar Rubens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No estamos solos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No estamos solos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No estamos solos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No estamos solos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No estamos solos</a:t>
            </a:r>
            <a:r>
              <a:rPr sz="3000">
                <a:solidFill>
                  <a:srgbClr val="FFFFFF"/>
                </a:solidFill>
                <a:latin typeface="Cooper Black"/>
              </a:rPr>
              <a:t>   (1944)</a:t>
            </a:r>
          </a:p>
          <a:p>
            <a:r>
              <a:rPr sz="1800" i="1">
                <a:solidFill>
                  <a:srgbClr val="FFFFFF"/>
                </a:solidFill>
                <a:latin typeface="Cooper Black"/>
              </a:rPr>
              <a:t>Musica: Hipólito Basilio - Letra: Carlos Bahr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Adiós adiós corazón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Adiós adiós corazón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Adiós adiós corazón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Adiós adiós corazón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Adiós adiós corazón</a:t>
            </a:r>
            <a:r>
              <a:rPr sz="3000">
                <a:solidFill>
                  <a:srgbClr val="FFFFFF"/>
                </a:solidFill>
                <a:latin typeface="Cooper Black"/>
              </a:rPr>
              <a:t>   (1942)</a:t>
            </a:r>
          </a:p>
          <a:p>
            <a:r>
              <a:rPr sz="1800" i="1">
                <a:solidFill>
                  <a:srgbClr val="FFFFFF"/>
                </a:solidFill>
                <a:latin typeface="Cooper Black"/>
              </a:rPr>
              <a:t>Musica: Félix Lipesker y Emilio Barbato - Letra: Lito Bayardo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7500" b="1">
                <a:solidFill>
                  <a:srgbClr val="FFFFFF"/>
                </a:solidFill>
                <a:latin typeface="Cooper Black"/>
              </a:rPr>
              <a:t>Maria canta copla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400" b="1">
                <a:solidFill>
                  <a:srgbClr val="FFFFFF"/>
                </a:solidFill>
                <a:latin typeface="Cooper Black"/>
              </a:rPr>
              <a:t>Que nadie sepa mi sufrir</a:t>
            </a:r>
            <a:r>
              <a:rPr sz="3400">
                <a:solidFill>
                  <a:srgbClr val="FFFFFF"/>
                </a:solidFill>
                <a:latin typeface="Cooper Black"/>
              </a:rPr>
              <a:t>   (2014)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alfredo de angelis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FFFFFF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Milongas con Fernando Fernandez y Julio Diaz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80000" y="5580000"/>
            <a:ext cx="265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Que nadie sepa mi sufrir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Que nadie sepa mi sufrir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Que nadie sepa mi sufrir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Que nadie sepa mi sufrir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Que nadie sepa mi sufrir</a:t>
            </a:r>
            <a:r>
              <a:rPr sz="3000">
                <a:solidFill>
                  <a:srgbClr val="FFFFFF"/>
                </a:solidFill>
                <a:latin typeface="Cooper Black"/>
              </a:rPr>
              <a:t>   (1953)</a:t>
            </a:r>
          </a:p>
          <a:p>
            <a:r>
              <a:rPr sz="1800" i="1">
                <a:solidFill>
                  <a:srgbClr val="FFFFFF"/>
                </a:solidFill>
                <a:latin typeface="Cooper Black"/>
              </a:rPr>
              <a:t>Musica: Ángel Cabral - Letra: Enrique Dizeo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Ilusión azul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Ilusión azul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Ilusión azul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Ilusión azul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Ilusión azul</a:t>
            </a:r>
            <a:r>
              <a:rPr sz="3000">
                <a:solidFill>
                  <a:srgbClr val="FFFFFF"/>
                </a:solidFill>
                <a:latin typeface="Cooper Black"/>
              </a:rPr>
              <a:t>   (1945)</a:t>
            </a:r>
          </a:p>
          <a:p>
            <a:r>
              <a:rPr sz="1800" i="1">
                <a:solidFill>
                  <a:srgbClr val="FFFFFF"/>
                </a:solidFill>
                <a:latin typeface="Cooper Black"/>
              </a:rPr>
              <a:t>Musica: Arquímedes Arci - Letra: Arquímedes Arci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Pobre flor (Primera ilusión)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Pobre flor (Primera ilusión)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Pobre flor (Primera ilusión)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Pobre flor (Primera ilusión)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Pobre flor (Primera ilusión)</a:t>
            </a:r>
            <a:r>
              <a:rPr sz="3000">
                <a:solidFill>
                  <a:srgbClr val="FFFFFF"/>
                </a:solidFill>
                <a:latin typeface="Cooper Black"/>
              </a:rPr>
              <a:t>   (1946)</a:t>
            </a:r>
          </a:p>
          <a:p>
            <a:r>
              <a:rPr sz="1800" i="1">
                <a:solidFill>
                  <a:srgbClr val="FFFFFF"/>
                </a:solidFill>
                <a:latin typeface="Cooper Black"/>
              </a:rPr>
              <a:t>Musica: Luis Mottolese - Letra: Víctor Feliciano Spíndola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juan d'arienzo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FFFFFF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Milongas con Fernando Fernandez y Julio Diaz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80000" y="5580000"/>
            <a:ext cx="265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El puntazo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El puntazo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El puntazo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El puntazo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El puntazo</a:t>
            </a:r>
            <a:r>
              <a:rPr sz="3000">
                <a:solidFill>
                  <a:srgbClr val="FFFFFF"/>
                </a:solidFill>
                <a:latin typeface="Cooper Black"/>
              </a:rPr>
              <a:t>   (1952)</a:t>
            </a:r>
          </a:p>
          <a:p>
            <a:r>
              <a:rPr sz="1800" i="1">
                <a:solidFill>
                  <a:srgbClr val="FFFFFF"/>
                </a:solidFill>
                <a:latin typeface="Cooper Black"/>
              </a:rPr>
              <a:t>Musica: Alejandro Junnissi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El flete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El flete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El flete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El flete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El flete</a:t>
            </a:r>
            <a:r>
              <a:rPr sz="3000">
                <a:solidFill>
                  <a:srgbClr val="FFFFFF"/>
                </a:solidFill>
                <a:latin typeface="Cooper Black"/>
              </a:rPr>
              <a:t>   (1936)</a:t>
            </a:r>
          </a:p>
          <a:p>
            <a:r>
              <a:rPr sz="1800" i="1">
                <a:solidFill>
                  <a:srgbClr val="FFFFFF"/>
                </a:solidFill>
                <a:latin typeface="Cooper Black"/>
              </a:rPr>
              <a:t>Musica: Vicente Greco - Letra: Pascual Contursi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Ataniche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Ataniche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Ataniche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Ataniche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Ataniche</a:t>
            </a:r>
            <a:r>
              <a:rPr sz="3000">
                <a:solidFill>
                  <a:srgbClr val="FFFFFF"/>
                </a:solidFill>
                <a:latin typeface="Cooper Black"/>
              </a:rPr>
              <a:t>   (1936)</a:t>
            </a:r>
          </a:p>
          <a:p>
            <a:r>
              <a:rPr sz="1800" i="1">
                <a:solidFill>
                  <a:srgbClr val="FFFFFF"/>
                </a:solidFill>
                <a:latin typeface="Cooper Black"/>
              </a:rPr>
              <a:t>Musica: Ernesto Ponzio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Roy Orbison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In Dreams</a:t>
            </a:r>
            <a:r>
              <a:rPr sz="5000">
                <a:solidFill>
                  <a:srgbClr val="FFFFFF"/>
                </a:solidFill>
                <a:latin typeface="Cooper Black"/>
              </a:rPr>
              <a:t>   (1963)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edro laurenz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FFFFFF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Milongas con Fernando Fernandez y Julio Diaz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80000" y="5580000"/>
            <a:ext cx="265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La madrugada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La madrugada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La madrugada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La madrugada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La madrugada</a:t>
            </a:r>
            <a:r>
              <a:rPr sz="3000">
                <a:solidFill>
                  <a:srgbClr val="FFFFFF"/>
                </a:solidFill>
                <a:latin typeface="Cooper Black"/>
              </a:rPr>
              <a:t>   (1944)</a:t>
            </a:r>
          </a:p>
          <a:p>
            <a:r>
              <a:rPr sz="1800" i="1">
                <a:solidFill>
                  <a:srgbClr val="FFFFFF"/>
                </a:solidFill>
                <a:latin typeface="Cooper Black"/>
              </a:rPr>
              <a:t>Musica: Ángel Maffia - Letra: Cátulo Castillo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Nada más que un corazón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Nada más que un corazón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Nada más que un corazón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Nada más que un corazón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Nada más que un corazón</a:t>
            </a:r>
            <a:r>
              <a:rPr sz="3000">
                <a:solidFill>
                  <a:srgbClr val="FFFFFF"/>
                </a:solidFill>
                <a:latin typeface="Cooper Black"/>
              </a:rPr>
              <a:t>   (1944)</a:t>
            </a:r>
          </a:p>
          <a:p>
            <a:r>
              <a:rPr sz="1800" i="1">
                <a:solidFill>
                  <a:srgbClr val="FFFFFF"/>
                </a:solidFill>
                <a:latin typeface="Cooper Black"/>
              </a:rPr>
              <a:t>Musica: Manuel Sucher - Letra: Carlos Bahr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Llueve otra vez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Llueve otra vez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Llueve otra vez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Llueve otra vez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Llueve otra vez</a:t>
            </a:r>
            <a:r>
              <a:rPr sz="3000">
                <a:solidFill>
                  <a:srgbClr val="FFFFFF"/>
                </a:solidFill>
                <a:latin typeface="Cooper Black"/>
              </a:rPr>
              <a:t>   (1944)</a:t>
            </a:r>
          </a:p>
          <a:p>
            <a:r>
              <a:rPr sz="1800" i="1">
                <a:solidFill>
                  <a:srgbClr val="FFFFFF"/>
                </a:solidFill>
                <a:latin typeface="Cooper Black"/>
              </a:rPr>
              <a:t>Musica: Juan José Guichandut - Letra: Juan José Guichandut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Manu Chao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FFFFFF"/>
                </a:solidFill>
                <a:latin typeface="Cooper Black"/>
              </a:rPr>
              <a:t>Petite Blonde Du Boulevard Brune</a:t>
            </a:r>
            <a:r>
              <a:rPr sz="2800">
                <a:solidFill>
                  <a:srgbClr val="FFFFFF"/>
                </a:solidFill>
                <a:latin typeface="Cooper Black"/>
              </a:rPr>
              <a:t>   (2004)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ricardo malerb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FFFFFF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Milongas con Fernando Fernandez y Julio Diaz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80000" y="5580000"/>
            <a:ext cx="265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Gitana rusa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Gitana rusa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Gitana rusa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Gitana rusa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Gitana rusa</a:t>
            </a:r>
            <a:r>
              <a:rPr sz="3000">
                <a:solidFill>
                  <a:srgbClr val="FFFFFF"/>
                </a:solidFill>
                <a:latin typeface="Cooper Black"/>
              </a:rPr>
              <a:t>   (1942)</a:t>
            </a:r>
          </a:p>
          <a:p>
            <a:r>
              <a:rPr sz="1800" i="1">
                <a:solidFill>
                  <a:srgbClr val="FFFFFF"/>
                </a:solidFill>
                <a:latin typeface="Cooper Black"/>
              </a:rPr>
              <a:t>Musica: Juan Sánchez Gorio - Letra: Horacio Sanguinetti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La piba de los jazmines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La piba de los jazmines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La piba de los jazmines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La piba de los jazmines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La piba de los jazmines</a:t>
            </a:r>
            <a:r>
              <a:rPr sz="3000">
                <a:solidFill>
                  <a:srgbClr val="FFFFFF"/>
                </a:solidFill>
                <a:latin typeface="Cooper Black"/>
              </a:rPr>
              <a:t>   (1943)</a:t>
            </a:r>
          </a:p>
          <a:p>
            <a:r>
              <a:rPr sz="1800" i="1">
                <a:solidFill>
                  <a:srgbClr val="FFFFFF"/>
                </a:solidFill>
                <a:latin typeface="Cooper Black"/>
              </a:rPr>
              <a:t>Musica: Ricardo Malerba y Dante Smurra - Letra: Julio Navarrine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Embrujamiento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Embrujamiento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Embrujamiento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Embrujamiento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Embrujamiento</a:t>
            </a:r>
            <a:r>
              <a:rPr sz="3000">
                <a:solidFill>
                  <a:srgbClr val="FFFFFF"/>
                </a:solidFill>
                <a:latin typeface="Cooper Black"/>
              </a:rPr>
              <a:t>   (1943)</a:t>
            </a:r>
          </a:p>
          <a:p>
            <a:r>
              <a:rPr sz="1800" i="1">
                <a:solidFill>
                  <a:srgbClr val="FFFFFF"/>
                </a:solidFill>
                <a:latin typeface="Cooper Black"/>
              </a:rPr>
              <a:t>Musica: Ricardo Malerba y Dante Smurra - Letra: Manuel Ferradás Campos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1">
                <a:solidFill>
                  <a:srgbClr val="FFFFFF"/>
                </a:solidFill>
                <a:latin typeface="Cooper Black"/>
              </a:rPr>
              <a:t>Justin Wellington Feat. Small Jam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Iko Iko</a:t>
            </a:r>
            <a:r>
              <a:rPr sz="5000">
                <a:solidFill>
                  <a:srgbClr val="FFFFFF"/>
                </a:solidFill>
                <a:latin typeface="Cooper Black"/>
              </a:rPr>
              <a:t>   (2021)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juan d'arienzo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FFFFFF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Milongas con Fernando Fernandez y Julio Diaz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80000" y="5580000"/>
            <a:ext cx="265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Amarras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Amarras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Amarras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Amarras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Amarras</a:t>
            </a:r>
            <a:r>
              <a:rPr sz="3000">
                <a:solidFill>
                  <a:srgbClr val="FFFFFF"/>
                </a:solidFill>
                <a:latin typeface="Cooper Black"/>
              </a:rPr>
              <a:t>   (1944)</a:t>
            </a:r>
          </a:p>
          <a:p>
            <a:r>
              <a:rPr sz="1800" i="1">
                <a:solidFill>
                  <a:srgbClr val="FFFFFF"/>
                </a:solidFill>
                <a:latin typeface="Cooper Black"/>
              </a:rPr>
              <a:t>Musica: Carlos Marchisio - Letra: Carmelo Santiago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El olivo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El olivo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El olivo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El olivo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El olivo</a:t>
            </a:r>
            <a:r>
              <a:rPr sz="300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  <a:latin typeface="Cooper Black"/>
              </a:rPr>
              <a:t>Musica: Antonio Scatasso y Domingo Julio Vivas - Letra: Carlos Cabral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Tierrita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Tierrita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Tierrita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Tierrita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Tierrita</a:t>
            </a:r>
            <a:r>
              <a:rPr sz="300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  <a:latin typeface="Cooper Black"/>
              </a:rPr>
              <a:t>Musica: Agustín Bardi - Letra: Jesús Fernández Blanco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Janis Joplin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1">
                <a:solidFill>
                  <a:srgbClr val="FFFFFF"/>
                </a:solidFill>
                <a:latin typeface="Cooper Black"/>
              </a:rPr>
              <a:t>Me And Bobby McGee</a:t>
            </a:r>
            <a:r>
              <a:rPr sz="4200">
                <a:solidFill>
                  <a:srgbClr val="FFFFFF"/>
                </a:solidFill>
                <a:latin typeface="Cooper Black"/>
              </a:rPr>
              <a:t>   (1999)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600" b="1">
                <a:solidFill>
                  <a:srgbClr val="FFFFFF"/>
                </a:solidFill>
                <a:latin typeface="Cooper Black"/>
              </a:rPr>
              <a:t>Stephen Sanchez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>
                <a:solidFill>
                  <a:srgbClr val="FFFFFF"/>
                </a:solidFill>
                <a:latin typeface="Cooper Black"/>
              </a:rPr>
              <a:t>Until I Found You</a:t>
            </a:r>
            <a:r>
              <a:rPr sz="4400">
                <a:solidFill>
                  <a:srgbClr val="FFFFFF"/>
                </a:solidFill>
                <a:latin typeface="Cooper Black"/>
              </a:rPr>
              <a:t>   (2022)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francisco canaro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FFFFFF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Milongas con Fernando Fernandez y Julio Diaz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80000" y="5580000"/>
            <a:ext cx="265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Arrabalera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Arrabalera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Arrabalera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Arrabalera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Arrabalera</a:t>
            </a:r>
            <a:r>
              <a:rPr sz="3000">
                <a:solidFill>
                  <a:srgbClr val="FFFFFF"/>
                </a:solidFill>
                <a:latin typeface="Cooper Black"/>
              </a:rPr>
              <a:t>   (1950)</a:t>
            </a:r>
          </a:p>
          <a:p>
            <a:r>
              <a:rPr sz="1800" i="1">
                <a:solidFill>
                  <a:srgbClr val="FFFFFF"/>
                </a:solidFill>
                <a:latin typeface="Cooper Black"/>
              </a:rPr>
              <a:t>Musica: Osvaldo Fresedo - Letra: Eduardo Calvo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del novecientos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del novecientos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del novecientos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del novecientos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Milonga del novecientos</a:t>
            </a:r>
            <a:r>
              <a:rPr sz="3000">
                <a:solidFill>
                  <a:srgbClr val="FFFFFF"/>
                </a:solidFill>
                <a:latin typeface="Cooper Black"/>
              </a:rPr>
              <a:t>   (1933)</a:t>
            </a:r>
          </a:p>
          <a:p>
            <a:r>
              <a:rPr sz="1800" i="1">
                <a:solidFill>
                  <a:srgbClr val="FFFFFF"/>
                </a:solidFill>
                <a:latin typeface="Cooper Black"/>
              </a:rPr>
              <a:t>Musica: Sebastián Piana - Letra: Homero Manzi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Silueta porteña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Silueta porteña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Silueta porteña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Silueta porteña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Silueta porteña</a:t>
            </a:r>
            <a:r>
              <a:rPr sz="3000">
                <a:solidFill>
                  <a:srgbClr val="FFFFFF"/>
                </a:solidFill>
                <a:latin typeface="Cooper Black"/>
              </a:rPr>
              <a:t>   (1936)</a:t>
            </a:r>
          </a:p>
          <a:p>
            <a:r>
              <a:rPr sz="1800" i="1">
                <a:solidFill>
                  <a:srgbClr val="FFFFFF"/>
                </a:solidFill>
                <a:latin typeface="Cooper Black"/>
              </a:rPr>
              <a:t>Musica: Nicolás Luis Cuccaro y Juan Ventura Cuccaro - Letra: Ernesto Nolli y Orlando D'Aniello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Fats Domino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400" b="1">
                <a:solidFill>
                  <a:srgbClr val="FFFFFF"/>
                </a:solidFill>
                <a:latin typeface="Cooper Black"/>
              </a:rPr>
              <a:t>Jambalaya (On the Bayou)</a:t>
            </a:r>
            <a:r>
              <a:rPr sz="3400">
                <a:solidFill>
                  <a:srgbClr val="FFFFFF"/>
                </a:solidFill>
                <a:latin typeface="Cooper Black"/>
              </a:rPr>
              <a:t>   (2006)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edgardo donato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FFFFFF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Milongas con Fernando Fernandez y Julio Diaz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80000" y="5580000"/>
            <a:ext cx="265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Yo te amo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Yo te amo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Yo te amo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Yo te amo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Yo te amo</a:t>
            </a:r>
            <a:r>
              <a:rPr sz="3000">
                <a:solidFill>
                  <a:srgbClr val="FFFFFF"/>
                </a:solidFill>
                <a:latin typeface="Cooper Black"/>
              </a:rPr>
              <a:t>   (1940)</a:t>
            </a:r>
          </a:p>
          <a:p>
            <a:r>
              <a:rPr sz="1800" i="1">
                <a:solidFill>
                  <a:srgbClr val="FFFFFF"/>
                </a:solidFill>
                <a:latin typeface="Cooper Black"/>
              </a:rPr>
              <a:t>Musica: Edgardo Donato - Letra: Carlos Lenzi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 serenata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 serenata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 serenata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 serenata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Mi serenata</a:t>
            </a:r>
            <a:r>
              <a:rPr sz="3000">
                <a:solidFill>
                  <a:srgbClr val="FFFFFF"/>
                </a:solidFill>
                <a:latin typeface="Cooper Black"/>
              </a:rPr>
              <a:t>   (1940)</a:t>
            </a:r>
          </a:p>
          <a:p>
            <a:r>
              <a:rPr sz="1800" i="1">
                <a:solidFill>
                  <a:srgbClr val="FFFFFF"/>
                </a:solidFill>
                <a:latin typeface="Cooper Black"/>
              </a:rPr>
              <a:t>Unknown Composer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Carnaval de mi barrio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Carnaval de mi barrio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Carnaval de mi barrio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Carnaval de mi barrio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Carnaval de mi barrio</a:t>
            </a:r>
            <a:r>
              <a:rPr sz="3000">
                <a:solidFill>
                  <a:srgbClr val="FFFFFF"/>
                </a:solidFill>
                <a:latin typeface="Cooper Black"/>
              </a:rPr>
              <a:t>   (1939)</a:t>
            </a:r>
          </a:p>
          <a:p>
            <a:r>
              <a:rPr sz="1800" i="1">
                <a:solidFill>
                  <a:srgbClr val="FFFFFF"/>
                </a:solidFill>
                <a:latin typeface="Cooper Black"/>
              </a:rPr>
              <a:t>Musica: Luis Rubistein - Letra: Luis Rubistein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600" b="1">
                <a:solidFill>
                  <a:srgbClr val="FFFFFF"/>
                </a:solidFill>
                <a:latin typeface="Cooper Black"/>
              </a:rPr>
              <a:t>Monsieur Periné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1">
                <a:solidFill>
                  <a:srgbClr val="FFFFFF"/>
                </a:solidFill>
                <a:latin typeface="Cooper Black"/>
              </a:rPr>
              <a:t>Nuestra canción</a:t>
            </a:r>
            <a:r>
              <a:rPr sz="4700">
                <a:solidFill>
                  <a:srgbClr val="FFFFFF"/>
                </a:solidFill>
                <a:latin typeface="Cooper Black"/>
              </a:rPr>
              <a:t>   (2015)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donato racciatti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Donato Racciatti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Donato Racciatti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Donato Racciatti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  <a:latin typeface="Cooper Black"/>
              </a:rPr>
              <a:t>Orquesta de Donato Racciatti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FFFFFF"/>
                </a:solidFill>
                <a:latin typeface="Cooper Black"/>
              </a:rPr>
              <a:t>Orquesta de Donato Racciatti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Milongas con Fernando Fernandez y Julio Diaz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80000" y="5580000"/>
            <a:ext cx="265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Garufa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Garufa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Garufa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Garufa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Garufa</a:t>
            </a:r>
            <a:r>
              <a:rPr sz="3000">
                <a:solidFill>
                  <a:srgbClr val="FFFFFF"/>
                </a:solidFill>
                <a:latin typeface="Cooper Black"/>
              </a:rPr>
              <a:t>   (1954)</a:t>
            </a:r>
          </a:p>
          <a:p>
            <a:r>
              <a:rPr sz="1800" i="1">
                <a:solidFill>
                  <a:srgbClr val="FFFFFF"/>
                </a:solidFill>
                <a:latin typeface="Cooper Black"/>
              </a:rPr>
              <a:t>Unknown Composer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Gloria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Gloria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Gloria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Gloria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Gloria</a:t>
            </a:r>
            <a:r>
              <a:rPr sz="3000">
                <a:solidFill>
                  <a:srgbClr val="FFFFFF"/>
                </a:solidFill>
                <a:latin typeface="Cooper Black"/>
              </a:rPr>
              <a:t>   (1952)</a:t>
            </a:r>
          </a:p>
          <a:p>
            <a:r>
              <a:rPr sz="1800" i="1">
                <a:solidFill>
                  <a:srgbClr val="FFFFFF"/>
                </a:solidFill>
                <a:latin typeface="Cooper Black"/>
              </a:rPr>
              <a:t>Musica: Humberto Canaro - Letra: Armando Tagini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Andate con la otra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Andate con la otra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Andate con la otra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Andate con la otra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Andate con la otra</a:t>
            </a:r>
            <a:r>
              <a:rPr sz="3000">
                <a:solidFill>
                  <a:srgbClr val="FFFFFF"/>
                </a:solidFill>
                <a:latin typeface="Cooper Black"/>
              </a:rPr>
              <a:t>   (1953)</a:t>
            </a:r>
          </a:p>
          <a:p>
            <a:r>
              <a:rPr sz="1800" i="1">
                <a:solidFill>
                  <a:srgbClr val="FFFFFF"/>
                </a:solidFill>
                <a:latin typeface="Cooper Black"/>
              </a:rPr>
              <a:t>Musica: Carlos Vicente Geroni Flores - Letra: Enrique Dizeo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